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9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4BCB-5D25-4A7D-967E-11C941447A39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5A34B-C9CE-424E-8319-63FAA8010172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MUSHROOM SPAWN PREPARATION</a:t>
            </a: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Manjula.c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,NAS College </a:t>
            </a:r>
            <a:r>
              <a:rPr 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Kanhangad</a:t>
            </a:r>
            <a:endParaRPr lang="en-IN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480" y="571480"/>
            <a:ext cx="4786346" cy="1357322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GRAIN SOAKED IN WATER 12HOURS</a:t>
            </a:r>
            <a:endParaRPr lang="en-IN" sz="36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Picture 3" descr="DSC061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2427186"/>
            <a:ext cx="6357982" cy="31041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WASHING THE GRAIN</a:t>
            </a:r>
            <a:endParaRPr lang="en-IN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DSC061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BOILING THE GRAIN</a:t>
            </a:r>
            <a:endParaRPr lang="en-IN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Content Placeholder 3" descr="DSC061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SPREAD IN STERILE CLOTH</a:t>
            </a:r>
            <a:endParaRPr lang="en-IN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DSC06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GRAIN MIXED WITH 2% CALCIUM CARBONATE</a:t>
            </a:r>
            <a:endParaRPr lang="en-IN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DSC062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</a:rPr>
              <a:t>WEIHGING THE GRAIN</a:t>
            </a:r>
            <a:endParaRPr lang="en-IN" sz="4000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PLUGG THE POLY BAG</a:t>
            </a:r>
            <a:endParaRPr lang="en-IN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</a:rPr>
              <a:t>PUT THE GRAIN BAGS IN THE AUTOCLAVE</a:t>
            </a:r>
            <a:endParaRPr lang="en-IN" sz="3600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STEAM STERILIZATION OF GRAIN BAGS 20MINUTES</a:t>
            </a:r>
            <a:endParaRPr lang="en-IN" sz="2800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</a:rPr>
              <a:t>INOCULATION OF MUSHROOM MYCELIUM IN STERILIZED GRAIN</a:t>
            </a:r>
            <a:endParaRPr lang="en-IN" sz="3200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INOCULATION</a:t>
            </a:r>
            <a:endParaRPr lang="en-IN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2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SPAWN RUNNING ROOM</a:t>
            </a:r>
            <a:endParaRPr lang="en-IN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1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AFTER 15 DAYS</a:t>
            </a:r>
            <a:endParaRPr lang="en-IN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1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</a:rPr>
              <a:t>SPAWN READY FOR CULTIVATION</a:t>
            </a:r>
            <a:endParaRPr lang="en-IN" sz="4000" b="1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DSC061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68</Words>
  <Application>Microsoft Office PowerPoint</Application>
  <PresentationFormat>On-screen Show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GRAIN SOAKED IN WATER 12HOURS</vt:lpstr>
      <vt:lpstr>WASHING THE GRAIN</vt:lpstr>
      <vt:lpstr>BOILING THE GRAIN</vt:lpstr>
      <vt:lpstr>SPREAD IN STERILE CLOTH</vt:lpstr>
      <vt:lpstr>GRAIN MIXED WITH 2% CALCIUM CARBONATE</vt:lpstr>
      <vt:lpstr>WEIHGING THE GRAIN</vt:lpstr>
      <vt:lpstr>PLUGG THE POLY BAG</vt:lpstr>
      <vt:lpstr>PUT THE GRAIN BAGS IN THE AUTOCLAVE</vt:lpstr>
      <vt:lpstr>STEAM STERILIZATION OF GRAIN BAGS 20MINUTES</vt:lpstr>
      <vt:lpstr>INOCULATION OF MUSHROOM MYCELIUM IN STERILIZED GRAIN</vt:lpstr>
      <vt:lpstr>INOCULATION</vt:lpstr>
      <vt:lpstr>SPAWN RUNNING ROOM</vt:lpstr>
      <vt:lpstr>AFTER 15 DAYS</vt:lpstr>
      <vt:lpstr>SPAWN READY FOR CULTIVATION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10</cp:revision>
  <dcterms:created xsi:type="dcterms:W3CDTF">2016-07-30T06:16:35Z</dcterms:created>
  <dcterms:modified xsi:type="dcterms:W3CDTF">2019-07-17T13:57:53Z</dcterms:modified>
</cp:coreProperties>
</file>