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C8EB5-CBDD-45C1-B551-A1F13492F2BD}" type="datetimeFigureOut">
              <a:rPr lang="en-US" smtClean="0"/>
              <a:pPr/>
              <a:t>10/19/2016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7B69-D145-4FE0-8254-3866938950F9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C8EB5-CBDD-45C1-B551-A1F13492F2BD}" type="datetimeFigureOut">
              <a:rPr lang="en-US" smtClean="0"/>
              <a:pPr/>
              <a:t>10/19/2016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7B69-D145-4FE0-8254-3866938950F9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C8EB5-CBDD-45C1-B551-A1F13492F2BD}" type="datetimeFigureOut">
              <a:rPr lang="en-US" smtClean="0"/>
              <a:pPr/>
              <a:t>10/19/2016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7B69-D145-4FE0-8254-3866938950F9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C8EB5-CBDD-45C1-B551-A1F13492F2BD}" type="datetimeFigureOut">
              <a:rPr lang="en-US" smtClean="0"/>
              <a:pPr/>
              <a:t>10/19/2016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7B69-D145-4FE0-8254-3866938950F9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C8EB5-CBDD-45C1-B551-A1F13492F2BD}" type="datetimeFigureOut">
              <a:rPr lang="en-US" smtClean="0"/>
              <a:pPr/>
              <a:t>10/19/2016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7B69-D145-4FE0-8254-3866938950F9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C8EB5-CBDD-45C1-B551-A1F13492F2BD}" type="datetimeFigureOut">
              <a:rPr lang="en-US" smtClean="0"/>
              <a:pPr/>
              <a:t>10/19/2016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7B69-D145-4FE0-8254-3866938950F9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C8EB5-CBDD-45C1-B551-A1F13492F2BD}" type="datetimeFigureOut">
              <a:rPr lang="en-US" smtClean="0"/>
              <a:pPr/>
              <a:t>10/19/2016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7B69-D145-4FE0-8254-3866938950F9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C8EB5-CBDD-45C1-B551-A1F13492F2BD}" type="datetimeFigureOut">
              <a:rPr lang="en-US" smtClean="0"/>
              <a:pPr/>
              <a:t>10/19/2016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7B69-D145-4FE0-8254-3866938950F9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C8EB5-CBDD-45C1-B551-A1F13492F2BD}" type="datetimeFigureOut">
              <a:rPr lang="en-US" smtClean="0"/>
              <a:pPr/>
              <a:t>10/19/2016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7B69-D145-4FE0-8254-3866938950F9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C8EB5-CBDD-45C1-B551-A1F13492F2BD}" type="datetimeFigureOut">
              <a:rPr lang="en-US" smtClean="0"/>
              <a:pPr/>
              <a:t>10/19/2016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7B69-D145-4FE0-8254-3866938950F9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C8EB5-CBDD-45C1-B551-A1F13492F2BD}" type="datetimeFigureOut">
              <a:rPr lang="en-US" smtClean="0"/>
              <a:pPr/>
              <a:t>10/19/2016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7B69-D145-4FE0-8254-3866938950F9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EC8EB5-CBDD-45C1-B551-A1F13492F2BD}" type="datetimeFigureOut">
              <a:rPr lang="en-US" smtClean="0"/>
              <a:pPr/>
              <a:t>10/19/2016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E7B69-D145-4FE0-8254-3866938950F9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/>
              <a:t>Water garden</a:t>
            </a:r>
            <a:r>
              <a:rPr lang="en-IN" sz="5400" dirty="0" smtClean="0"/>
              <a:t/>
            </a:r>
            <a:br>
              <a:rPr lang="en-IN" sz="5400" dirty="0" smtClean="0"/>
            </a:br>
            <a:endParaRPr lang="en-IN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 </a:t>
            </a:r>
            <a:endParaRPr lang="en-IN" dirty="0"/>
          </a:p>
        </p:txBody>
      </p:sp>
      <p:pic>
        <p:nvPicPr>
          <p:cNvPr id="4100" name="Picture 4" descr="Image result for water garden ide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1643050"/>
            <a:ext cx="5429288" cy="37862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1026" name="Picture 2" descr="Image result for water garden ide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571479"/>
            <a:ext cx="7215238" cy="51435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</Words>
  <Application>Microsoft Office PowerPoint</Application>
  <PresentationFormat>On-screen Show (4:3)</PresentationFormat>
  <Paragraphs>2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 Water garden </vt:lpstr>
      <vt:lpstr>Slide 2</vt:lpstr>
      <vt:lpstr>Slide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5</cp:revision>
  <dcterms:created xsi:type="dcterms:W3CDTF">2016-10-19T14:39:03Z</dcterms:created>
  <dcterms:modified xsi:type="dcterms:W3CDTF">2016-10-19T14:50:45Z</dcterms:modified>
</cp:coreProperties>
</file>